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150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e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CFADF1-5DE3-4527-6AC8-336873C931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22CC64B-CD44-58DB-9D3D-9D4A79610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EA3F83-227E-FE6D-AED1-41A1EDAD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AB6102-6312-8808-C7F2-CCD445A0F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A6A281-F9C1-3B69-437F-26493FC11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521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52D072-8A9A-7365-E44A-43C928581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AF960D-4B30-6E3E-7D67-3C72D31FCC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F3B918-9DFC-436B-FB10-7053598D3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857F73-1A33-E066-DC6A-C20770FA6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EDECCB-AE21-6432-57DB-90ACE8B92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5283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4FCBE3-B72D-027A-0757-9992B9AB6F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2622CEF-EA46-B927-E593-676E123356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6D9807-0C94-5BDF-B545-F8B68FAAB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E332C4-0B5A-6AE1-E485-5B0BE8F1E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CBBFF8-BC76-E89D-F917-B3C5A599B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936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73BB8E-29D2-3924-44C7-D429A2B8A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5A1083-B0D8-1BD0-8794-766F98075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22B0ED-1A6D-CDA6-306C-F2C70DA84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AC775A-DB95-2152-5198-044AE88EF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F6BCE3-B823-2D28-D63A-30CE77EB4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73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521CC2-D022-D7AE-8C92-EDA5662A1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DC3065-CA98-0350-6868-EF742D5EF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EC5EF6-446E-6505-BA5A-7B94C4869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CFE8C3-1A26-DA04-BB1D-0985E708D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9FA1A3-41BA-2B21-3074-84DA8B6D3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012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30BED7-9DF8-8D29-E8D1-761174A3A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1F3517-EA7A-5177-2869-EFBF4641DA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8524CC-072B-6A56-6CEA-7921B8FEF9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A78010-67E2-F0EF-58A8-175CD17ED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5351B3-B45F-3343-8AF2-D6501FD22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328A2F-A007-C11C-FB82-32786E234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83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6455DC-A6D5-A070-1F15-690064703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D9733D-6AF6-0049-B184-140AA9F67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F7BCDD-04EE-2A05-F47A-7024B10C7D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6870D3C-6DC4-1C0F-0176-4A6B0EC07B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D30E450-6186-9CD0-81DE-B7EF6DACA9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32088D2-DC18-DF7F-E286-F2F40FB66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71A6B39-C937-6686-7359-CE337E586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97A6AA6-16AB-A800-4A7F-21F6991A1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0094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523831-34AE-C343-0FFD-8D5988D39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E2B1BB9-DB1E-B7D3-4FD5-EF9B8FFC7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BEF1507-583A-DF27-93C2-E06F323BF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2220E0-346E-9B3F-1ABE-AD28CBA59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881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67CBF27-EC6A-042B-DEDC-45E59BF67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45FBCDA-DC6E-7EE5-05D7-F7146040E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C4625E-6098-E0A0-00C8-7F8A537AB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659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388C8C-7F15-E261-E0E6-ACF3BF0E1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BCECA0-A6F8-7D7A-1064-98E763E26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7431F62-87B1-24C9-4469-50823BAD11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DA87CD-7F4C-8BD0-56D6-126C304E6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A44EBE-E85A-203E-9895-CA312CC1B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A87118-997B-8263-A9C1-4B1970515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841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C40B54-5E86-5077-9030-CAF11B3EF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5728FA6-DB9E-5406-5FF1-E6AC4A8C7F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5C6209-F840-3E3E-A94D-AAB9DF586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431822-E81D-5438-B6F4-ED2240D4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F00BF1-A635-1DB0-7013-D7EE07A50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862795-BEA7-078A-603D-9F74EA7A4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1628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642949-F1A3-ED3B-784B-05F37FCE0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3693EF-61FD-E85D-C63C-E8169671E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69F691-A352-5DED-4EB1-D25C9DA22A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DE241-99CE-470D-8FAE-044DCDFC70C4}" type="datetimeFigureOut">
              <a:rPr lang="ko-KR" altLang="en-US" smtClean="0"/>
              <a:t>2023-10-13(Fri)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05AEDD-46FE-05E6-A320-21C4382E8D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45EA5-601F-7A33-9AE6-D5730A3EE6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8B870C-FA65-40AC-8B69-5362677ACC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9669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BB539EB2-2702-7EF7-6315-825043465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35127A8-8826-849A-967E-332954CC8EA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7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033DB4-E7F1-5F11-47AC-195FA2E4F587}"/>
              </a:ext>
            </a:extLst>
          </p:cNvPr>
          <p:cNvSpPr txBox="1"/>
          <p:nvPr/>
        </p:nvSpPr>
        <p:spPr>
          <a:xfrm>
            <a:off x="757188" y="1184710"/>
            <a:ext cx="3032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2D</a:t>
            </a:r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게임 프로그래밍 </a:t>
            </a:r>
            <a:r>
              <a:rPr lang="en-US" altLang="ko-KR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발표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5DC55A-ED04-9C9F-6E2B-734DAEF36F8D}"/>
              </a:ext>
            </a:extLst>
          </p:cNvPr>
          <p:cNvSpPr txBox="1"/>
          <p:nvPr/>
        </p:nvSpPr>
        <p:spPr>
          <a:xfrm>
            <a:off x="726708" y="1554042"/>
            <a:ext cx="65989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도전 홈런왕 </a:t>
            </a:r>
            <a:r>
              <a:rPr lang="en-US" altLang="ko-KR" sz="4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4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스포츠 </a:t>
            </a:r>
            <a:r>
              <a:rPr lang="en-US" altLang="ko-KR" sz="4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4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야구</a:t>
            </a:r>
            <a:r>
              <a:rPr lang="en-US" altLang="ko-KR" sz="4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endParaRPr lang="ko-KR" altLang="en-US" sz="44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96E443-12E6-6B82-D6E3-CE698CF7480C}"/>
              </a:ext>
            </a:extLst>
          </p:cNvPr>
          <p:cNvSpPr txBox="1"/>
          <p:nvPr/>
        </p:nvSpPr>
        <p:spPr>
          <a:xfrm>
            <a:off x="9509760" y="5760720"/>
            <a:ext cx="2179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2020182005</a:t>
            </a:r>
          </a:p>
          <a:p>
            <a:pPr algn="r"/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구민상</a:t>
            </a:r>
          </a:p>
        </p:txBody>
      </p:sp>
      <p:pic>
        <p:nvPicPr>
          <p:cNvPr id="35" name="오디오 34">
            <a:hlinkClick r:id="" action="ppaction://media"/>
            <a:extLst>
              <a:ext uri="{FF2B5EF4-FFF2-40B4-BE49-F238E27FC236}">
                <a16:creationId xmlns:a16="http://schemas.microsoft.com/office/drawing/2014/main" id="{9C61525F-F07B-1811-116A-B4E1D0013C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27659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09"/>
    </mc:Choice>
    <mc:Fallback>
      <p:transition spd="slow" advTm="10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9DB51A0-E02B-3C97-6069-AD0EA8E76F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940" y="0"/>
            <a:ext cx="10972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DCAC6E6-A88B-FFF2-AC65-1C3C6C20B1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8000">
                <a:schemeClr val="tx1"/>
              </a:gs>
              <a:gs pos="51000">
                <a:schemeClr val="tx1">
                  <a:alpha val="90000"/>
                </a:schemeClr>
              </a:gs>
              <a:gs pos="100000">
                <a:schemeClr val="accent1">
                  <a:lumMod val="45000"/>
                  <a:lumOff val="55000"/>
                  <a:alpha val="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25F859-C1B3-52E2-EFF9-48E2EF403D14}"/>
              </a:ext>
            </a:extLst>
          </p:cNvPr>
          <p:cNvSpPr txBox="1"/>
          <p:nvPr/>
        </p:nvSpPr>
        <p:spPr>
          <a:xfrm>
            <a:off x="358140" y="373380"/>
            <a:ext cx="18364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Concept</a:t>
            </a:r>
            <a:endParaRPr lang="ko-KR" altLang="en-US" sz="28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F1B09C-8AD1-6784-12E2-05BB1816C79C}"/>
              </a:ext>
            </a:extLst>
          </p:cNvPr>
          <p:cNvSpPr txBox="1"/>
          <p:nvPr/>
        </p:nvSpPr>
        <p:spPr>
          <a:xfrm>
            <a:off x="358140" y="2659053"/>
            <a:ext cx="69285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플레이어가 타자를 플레이 하면서 변칙적으로 날아오는 공을 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얼마나 멀리 치는지 기록을 갱신해 나가는 게임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2AAA07-0E28-485D-B166-79DCB5694015}"/>
              </a:ext>
            </a:extLst>
          </p:cNvPr>
          <p:cNvSpPr txBox="1"/>
          <p:nvPr/>
        </p:nvSpPr>
        <p:spPr>
          <a:xfrm>
            <a:off x="358140" y="3744367"/>
            <a:ext cx="8242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약 네 가지 정도의 난이도를 설계하여 타자가 공을 치기 </a:t>
            </a:r>
            <a:r>
              <a:rPr lang="ko-KR" altLang="en-US" sz="2000" dirty="0" err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까다롭게끔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개발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0EDE5D-1506-19D2-9CCA-C48FD3A7A5D0}"/>
              </a:ext>
            </a:extLst>
          </p:cNvPr>
          <p:cNvSpPr txBox="1"/>
          <p:nvPr/>
        </p:nvSpPr>
        <p:spPr>
          <a:xfrm>
            <a:off x="358140" y="4602629"/>
            <a:ext cx="75680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마우스 커서로 타격 지점을 이동시켜 클릭을 통해 배트를 휘두른다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타격지점과 타격 타이밍이 정확할 수록 비거리가 늘어나게끔 개발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B553C8-597F-B992-B859-8181BEF95643}"/>
              </a:ext>
            </a:extLst>
          </p:cNvPr>
          <p:cNvSpPr txBox="1"/>
          <p:nvPr/>
        </p:nvSpPr>
        <p:spPr>
          <a:xfrm>
            <a:off x="358140" y="1803380"/>
            <a:ext cx="56076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싱글플레이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10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정도의 타격 기회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기록 갱신형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7F045A9C-ACE4-680F-92D0-43C823B193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00324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09"/>
    </mc:Choice>
    <mc:Fallback>
      <p:transition spd="slow" advTm="25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6FD9643-5FB8-5933-D1EC-BC7D545BF94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3E289F74-A726-BDB5-000D-C343695F22A9}"/>
              </a:ext>
            </a:extLst>
          </p:cNvPr>
          <p:cNvGrpSpPr/>
          <p:nvPr/>
        </p:nvGrpSpPr>
        <p:grpSpPr>
          <a:xfrm>
            <a:off x="3040516" y="1932325"/>
            <a:ext cx="6110968" cy="3855065"/>
            <a:chOff x="2979556" y="1749445"/>
            <a:chExt cx="6110968" cy="3855065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8BFF73DC-C7D6-ED4E-AFD2-04B595976F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9556" y="1802130"/>
              <a:ext cx="6110968" cy="3802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47AD8E9-7AD2-A726-92BD-2AE17C63CC90}"/>
                </a:ext>
              </a:extLst>
            </p:cNvPr>
            <p:cNvSpPr/>
            <p:nvPr/>
          </p:nvSpPr>
          <p:spPr>
            <a:xfrm>
              <a:off x="3307080" y="2987695"/>
              <a:ext cx="1849354" cy="609600"/>
            </a:xfrm>
            <a:prstGeom prst="rect">
              <a:avLst/>
            </a:prstGeom>
            <a:solidFill>
              <a:schemeClr val="tx1"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92D05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NORMAL</a:t>
              </a:r>
              <a:endParaRPr lang="ko-KR" altLang="en-US" dirty="0">
                <a:solidFill>
                  <a:srgbClr val="92D05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E3A4182-5697-0662-191F-BD233E5AC04C}"/>
                </a:ext>
              </a:extLst>
            </p:cNvPr>
            <p:cNvSpPr/>
            <p:nvPr/>
          </p:nvSpPr>
          <p:spPr>
            <a:xfrm>
              <a:off x="3307080" y="3806845"/>
              <a:ext cx="1849354" cy="609600"/>
            </a:xfrm>
            <a:prstGeom prst="rect">
              <a:avLst/>
            </a:prstGeom>
            <a:solidFill>
              <a:schemeClr val="tx1"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HARD</a:t>
              </a:r>
              <a:endPara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588A5B4-9900-95B8-4827-B841BF3B92FE}"/>
                </a:ext>
              </a:extLst>
            </p:cNvPr>
            <p:cNvSpPr/>
            <p:nvPr/>
          </p:nvSpPr>
          <p:spPr>
            <a:xfrm>
              <a:off x="3307080" y="4622840"/>
              <a:ext cx="1849354" cy="609600"/>
            </a:xfrm>
            <a:prstGeom prst="rect">
              <a:avLst/>
            </a:prstGeom>
            <a:solidFill>
              <a:schemeClr val="tx1"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7030A0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HELL</a:t>
              </a:r>
              <a:endParaRPr lang="ko-KR" altLang="en-US" dirty="0">
                <a:solidFill>
                  <a:srgbClr val="7030A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7771B5C-C271-4D00-E994-270D0BA89FDF}"/>
                </a:ext>
              </a:extLst>
            </p:cNvPr>
            <p:cNvSpPr/>
            <p:nvPr/>
          </p:nvSpPr>
          <p:spPr>
            <a:xfrm>
              <a:off x="3307080" y="2151073"/>
              <a:ext cx="1849354" cy="609600"/>
            </a:xfrm>
            <a:prstGeom prst="rect">
              <a:avLst/>
            </a:prstGeom>
            <a:solidFill>
              <a:schemeClr val="tx1"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EASY</a:t>
              </a:r>
              <a:endPara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2" name="폭발: 14pt 11">
              <a:extLst>
                <a:ext uri="{FF2B5EF4-FFF2-40B4-BE49-F238E27FC236}">
                  <a16:creationId xmlns:a16="http://schemas.microsoft.com/office/drawing/2014/main" id="{DFE7CDB8-787B-6CFF-22DD-B588B35935EC}"/>
                </a:ext>
              </a:extLst>
            </p:cNvPr>
            <p:cNvSpPr/>
            <p:nvPr/>
          </p:nvSpPr>
          <p:spPr>
            <a:xfrm>
              <a:off x="6203478" y="1749445"/>
              <a:ext cx="2695884" cy="2601120"/>
            </a:xfrm>
            <a:prstGeom prst="irregularSeal2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D552675-22E4-AD27-97D8-B78FC78A0CCB}"/>
                </a:ext>
              </a:extLst>
            </p:cNvPr>
            <p:cNvSpPr txBox="1"/>
            <p:nvPr/>
          </p:nvSpPr>
          <p:spPr>
            <a:xfrm>
              <a:off x="6795444" y="2502991"/>
              <a:ext cx="1511952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도전</a:t>
              </a:r>
              <a:r>
                <a:rPr lang="en-US" altLang="ko-KR" sz="36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!</a:t>
              </a:r>
            </a:p>
            <a:p>
              <a:r>
                <a:rPr lang="ko-KR" altLang="en-US" sz="36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홈런왕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78A7FA6-11B5-2113-E7C4-50450B923878}"/>
              </a:ext>
            </a:extLst>
          </p:cNvPr>
          <p:cNvSpPr txBox="1"/>
          <p:nvPr/>
        </p:nvSpPr>
        <p:spPr>
          <a:xfrm>
            <a:off x="274320" y="335280"/>
            <a:ext cx="17620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초기화면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E319AD-DF59-2B64-F9E4-AE1F24680B82}"/>
              </a:ext>
            </a:extLst>
          </p:cNvPr>
          <p:cNvSpPr txBox="1"/>
          <p:nvPr/>
        </p:nvSpPr>
        <p:spPr>
          <a:xfrm>
            <a:off x="2979556" y="1389340"/>
            <a:ext cx="3720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난이도를 선택하여 홈런에 도전</a:t>
            </a:r>
          </a:p>
        </p:txBody>
      </p:sp>
      <p:pic>
        <p:nvPicPr>
          <p:cNvPr id="20" name="오디오 19">
            <a:hlinkClick r:id="" action="ppaction://media"/>
            <a:extLst>
              <a:ext uri="{FF2B5EF4-FFF2-40B4-BE49-F238E27FC236}">
                <a16:creationId xmlns:a16="http://schemas.microsoft.com/office/drawing/2014/main" id="{D41BE0EB-37D3-EED9-56B1-FF9CACAFE5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28694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98"/>
    </mc:Choice>
    <mc:Fallback>
      <p:transition spd="slow" advTm="7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2AD7B33-F245-F628-9961-04232A23387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06CF829-8BC4-97E8-2D93-C94BDD2EE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0516" y="2218840"/>
            <a:ext cx="6110968" cy="3819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134482-4163-8D91-08D2-7407EF7942DA}"/>
              </a:ext>
            </a:extLst>
          </p:cNvPr>
          <p:cNvSpPr txBox="1"/>
          <p:nvPr/>
        </p:nvSpPr>
        <p:spPr>
          <a:xfrm>
            <a:off x="308121" y="307103"/>
            <a:ext cx="13676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플레이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A52631-85EB-DF80-7600-E0E045E5470C}"/>
              </a:ext>
            </a:extLst>
          </p:cNvPr>
          <p:cNvSpPr txBox="1"/>
          <p:nvPr/>
        </p:nvSpPr>
        <p:spPr>
          <a:xfrm>
            <a:off x="462086" y="1198980"/>
            <a:ext cx="111860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난이도에 따라 투수가 다양한 변화구를 구사하고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제한된 기회 속에 타자는 정확하게 공을 쳐내야 함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난이도에 따라 스트라이크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볼 도 구별해서 </a:t>
            </a:r>
            <a:r>
              <a:rPr lang="ko-KR" altLang="en-US" sz="2000" dirty="0" err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휘둘러야할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필요 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O)</a:t>
            </a:r>
            <a:endParaRPr lang="ko-KR" altLang="en-US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B8AD21-D7C4-4859-6B6E-2A13BD9507A2}"/>
              </a:ext>
            </a:extLst>
          </p:cNvPr>
          <p:cNvSpPr txBox="1"/>
          <p:nvPr/>
        </p:nvSpPr>
        <p:spPr>
          <a:xfrm>
            <a:off x="991962" y="2686221"/>
            <a:ext cx="184858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아웃 카운트 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</a:t>
            </a: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비거리 표시 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5C4BD6-85FF-69C5-923E-EF2E31167D0A}"/>
              </a:ext>
            </a:extLst>
          </p:cNvPr>
          <p:cNvSpPr txBox="1"/>
          <p:nvPr/>
        </p:nvSpPr>
        <p:spPr>
          <a:xfrm>
            <a:off x="9151484" y="2672164"/>
            <a:ext cx="307808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&lt;-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커서로 타격 위치 조작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5BD4F449-3B6A-DE37-C395-D4B6DA5E8D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67391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01"/>
    </mc:Choice>
    <mc:Fallback>
      <p:transition spd="slow" advTm="17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BD0B560-57EF-394B-ADEE-FFAE833A1E8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4" descr="넷마블 마구마구">
            <a:extLst>
              <a:ext uri="{FF2B5EF4-FFF2-40B4-BE49-F238E27FC236}">
                <a16:creationId xmlns:a16="http://schemas.microsoft.com/office/drawing/2014/main" id="{8131891B-E5CF-FCFF-782E-FC3634075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0516" y="2012491"/>
            <a:ext cx="6110967" cy="3819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64AEC24-D259-CAA6-D6AA-BD844F9837BA}"/>
              </a:ext>
            </a:extLst>
          </p:cNvPr>
          <p:cNvSpPr/>
          <p:nvPr/>
        </p:nvSpPr>
        <p:spPr>
          <a:xfrm>
            <a:off x="3040516" y="2012492"/>
            <a:ext cx="6110967" cy="3819355"/>
          </a:xfrm>
          <a:prstGeom prst="rect">
            <a:avLst/>
          </a:prstGeom>
          <a:solidFill>
            <a:schemeClr val="tx1"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E38748-EE25-F0B1-7173-6527DEDD8F2E}"/>
              </a:ext>
            </a:extLst>
          </p:cNvPr>
          <p:cNvSpPr txBox="1"/>
          <p:nvPr/>
        </p:nvSpPr>
        <p:spPr>
          <a:xfrm>
            <a:off x="3384885" y="2406315"/>
            <a:ext cx="16786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게임 결과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C538BD-9168-4085-B938-E5CB173E2C1B}"/>
              </a:ext>
            </a:extLst>
          </p:cNvPr>
          <p:cNvSpPr txBox="1"/>
          <p:nvPr/>
        </p:nvSpPr>
        <p:spPr>
          <a:xfrm>
            <a:off x="3384884" y="3302378"/>
            <a:ext cx="3336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최대 비거리 </a:t>
            </a:r>
            <a:r>
              <a:rPr lang="en-US" altLang="ko-KR" sz="28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120m</a:t>
            </a:r>
            <a:endParaRPr lang="ko-KR" altLang="en-US" sz="28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E941A1-DAFC-0CF8-30DD-97A67EE9B6EE}"/>
              </a:ext>
            </a:extLst>
          </p:cNvPr>
          <p:cNvSpPr txBox="1"/>
          <p:nvPr/>
        </p:nvSpPr>
        <p:spPr>
          <a:xfrm>
            <a:off x="3395465" y="4011364"/>
            <a:ext cx="36118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종합 비거리 </a:t>
            </a:r>
            <a:r>
              <a:rPr lang="en-US" altLang="ko-KR" sz="28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1000m</a:t>
            </a:r>
            <a:endParaRPr lang="ko-KR" altLang="en-US" sz="28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657CE8-554E-336E-490B-C8DC07F277E3}"/>
              </a:ext>
            </a:extLst>
          </p:cNvPr>
          <p:cNvSpPr txBox="1"/>
          <p:nvPr/>
        </p:nvSpPr>
        <p:spPr>
          <a:xfrm>
            <a:off x="3384884" y="4780310"/>
            <a:ext cx="2593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타격 횟수 </a:t>
            </a:r>
            <a:r>
              <a:rPr lang="en-US" altLang="ko-KR" sz="28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8</a:t>
            </a:r>
            <a:r>
              <a:rPr lang="ko-KR" altLang="en-US" sz="28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231608-64B2-4067-0362-11F91DA372B1}"/>
              </a:ext>
            </a:extLst>
          </p:cNvPr>
          <p:cNvSpPr txBox="1"/>
          <p:nvPr/>
        </p:nvSpPr>
        <p:spPr>
          <a:xfrm>
            <a:off x="308121" y="307103"/>
            <a:ext cx="18934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게임 종료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F9768B-C3AC-0B88-33AB-48B43128D73E}"/>
              </a:ext>
            </a:extLst>
          </p:cNvPr>
          <p:cNvSpPr txBox="1"/>
          <p:nvPr/>
        </p:nvSpPr>
        <p:spPr>
          <a:xfrm>
            <a:off x="462086" y="1198980"/>
            <a:ext cx="115275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투수가 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개의 공을 다 던지면 게임은 종료되고 해당 판에 나온 최대 비거리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종합 비거리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타격 횟수가 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표기되며 종료된다</a:t>
            </a:r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1DA1419C-8940-3E66-96AF-FA8115E187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16718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73"/>
    </mc:Choice>
    <mc:Fallback>
      <p:transition spd="slow" advTm="12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B178CA-9FC2-1C9B-0E21-73FDB80A7D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391EF1B-1C35-5EA9-4BBA-AD9C777E2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4592855"/>
              </p:ext>
            </p:extLst>
          </p:nvPr>
        </p:nvGraphicFramePr>
        <p:xfrm>
          <a:off x="1671053" y="1572126"/>
          <a:ext cx="8561137" cy="410535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36349">
                  <a:extLst>
                    <a:ext uri="{9D8B030D-6E8A-4147-A177-3AD203B41FA5}">
                      <a16:colId xmlns:a16="http://schemas.microsoft.com/office/drawing/2014/main" val="854729836"/>
                    </a:ext>
                  </a:extLst>
                </a:gridCol>
                <a:gridCol w="7524788">
                  <a:extLst>
                    <a:ext uri="{9D8B030D-6E8A-4147-A177-3AD203B41FA5}">
                      <a16:colId xmlns:a16="http://schemas.microsoft.com/office/drawing/2014/main" val="1278705735"/>
                    </a:ext>
                  </a:extLst>
                </a:gridCol>
              </a:tblGrid>
              <a:tr h="456151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063473"/>
                  </a:ext>
                </a:extLst>
              </a:tr>
              <a:tr h="456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리소스 수집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939471"/>
                  </a:ext>
                </a:extLst>
              </a:tr>
              <a:tr h="456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초기화면 구성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893259"/>
                  </a:ext>
                </a:extLst>
              </a:tr>
              <a:tr h="456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타자 움직임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289952"/>
                  </a:ext>
                </a:extLst>
              </a:tr>
              <a:tr h="456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투수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공에 대한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881305"/>
                  </a:ext>
                </a:extLst>
              </a:tr>
              <a:tr h="456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타격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747322"/>
                  </a:ext>
                </a:extLst>
              </a:tr>
              <a:tr h="456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난이도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3540901"/>
                  </a:ext>
                </a:extLst>
              </a:tr>
              <a:tr h="456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타격 기록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0158"/>
                  </a:ext>
                </a:extLst>
              </a:tr>
              <a:tr h="456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 점검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42431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D992369-FF45-72D7-C639-FD65242B6D0C}"/>
              </a:ext>
            </a:extLst>
          </p:cNvPr>
          <p:cNvSpPr txBox="1"/>
          <p:nvPr/>
        </p:nvSpPr>
        <p:spPr>
          <a:xfrm>
            <a:off x="308121" y="307103"/>
            <a:ext cx="18934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일정</a:t>
            </a:r>
          </a:p>
        </p:txBody>
      </p: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7DE10BA5-E6A6-9AB6-794A-3194A43036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69626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90"/>
    </mc:Choice>
    <mc:Fallback>
      <p:transition spd="slow" advTm="18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204</Words>
  <Application>Microsoft Office PowerPoint</Application>
  <PresentationFormat>와이드스크린</PresentationFormat>
  <Paragraphs>65</Paragraphs>
  <Slides>6</Slides>
  <Notes>0</Notes>
  <HiddenSlides>0</HiddenSlides>
  <MMClips>6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배달의민족 도현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민상 구</dc:creator>
  <cp:lastModifiedBy>민상 구</cp:lastModifiedBy>
  <cp:revision>3</cp:revision>
  <dcterms:created xsi:type="dcterms:W3CDTF">2023-10-12T15:11:17Z</dcterms:created>
  <dcterms:modified xsi:type="dcterms:W3CDTF">2023-10-12T16:48:33Z</dcterms:modified>
</cp:coreProperties>
</file>

<file path=docProps/thumbnail.jpeg>
</file>